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59" r:id="rId6"/>
    <p:sldId id="267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 autoAdjust="0"/>
    <p:restoredTop sz="96327"/>
  </p:normalViewPr>
  <p:slideViewPr>
    <p:cSldViewPr snapToGrid="0">
      <p:cViewPr>
        <p:scale>
          <a:sx n="113" d="100"/>
          <a:sy n="113" d="100"/>
        </p:scale>
        <p:origin x="10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BA443-0DA9-1545-91D2-501531FD7B36}" type="datetimeFigureOut">
              <a:rPr lang="en-DE" smtClean="0"/>
              <a:t>29.03.23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25479-FF21-DB4D-AE67-55308DE2B8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008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5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45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91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18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40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4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90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7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29.03.23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3262232"/>
            <a:ext cx="7315200" cy="914400"/>
          </a:xfrm>
        </p:spPr>
        <p:txBody>
          <a:bodyPr/>
          <a:lstStyle/>
          <a:p>
            <a:r>
              <a:rPr lang="de-DE" dirty="0" err="1"/>
              <a:t>Donations</a:t>
            </a:r>
            <a:r>
              <a:rPr lang="de-DE" dirty="0"/>
              <a:t> </a:t>
            </a:r>
            <a:r>
              <a:rPr lang="de-DE" dirty="0" err="1"/>
              <a:t>Simplified</a:t>
            </a:r>
            <a:endParaRPr lang="de-D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921FA78-F54F-AFCE-F6F9-7525601F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83" y="2394468"/>
            <a:ext cx="2241874" cy="20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Unsere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741098" y="3725165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Omer </a:t>
            </a:r>
          </a:p>
          <a:p>
            <a:pPr algn="ctr"/>
            <a:r>
              <a:rPr lang="en-GB" dirty="0" err="1"/>
              <a:t>Guimcho-Achoungo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30957" y="3770245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Philipp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  <p:pic>
        <p:nvPicPr>
          <p:cNvPr id="4" name="Picture 3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C269D3BE-AE66-5106-CF93-C03DFD4FFA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5" y="4372362"/>
            <a:ext cx="1371992" cy="1371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ECF02F9-98C6-5A53-48F5-D03CB9B42F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81" y="4418783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30A8E2C-56B5-2042-EA56-1037582A6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442" y="1428645"/>
            <a:ext cx="6296904" cy="429637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8592C3-D2D9-274F-5E0A-CEE1DE13DB4D}"/>
              </a:ext>
            </a:extLst>
          </p:cNvPr>
          <p:cNvSpPr txBox="1"/>
          <p:nvPr/>
        </p:nvSpPr>
        <p:spPr>
          <a:xfrm>
            <a:off x="4095252" y="5725020"/>
            <a:ext cx="6802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https://www.lionsclubs.org/de/start-our-global-causes/environment</a:t>
            </a:r>
          </a:p>
        </p:txBody>
      </p:sp>
    </p:spTree>
    <p:extLst>
      <p:ext uri="{BB962C8B-B14F-4D97-AF65-F5344CB8AC3E}">
        <p14:creationId xmlns:p14="http://schemas.microsoft.com/office/powerpoint/2010/main" val="277661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4CE558A5-CAD1-CA95-84E2-092B0E91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658" y="3874539"/>
            <a:ext cx="3109040" cy="21102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8913DB-90E1-73F2-0E0B-CCB41898EF02}"/>
              </a:ext>
            </a:extLst>
          </p:cNvPr>
          <p:cNvSpPr txBox="1"/>
          <p:nvPr/>
        </p:nvSpPr>
        <p:spPr>
          <a:xfrm>
            <a:off x="7935885" y="6001789"/>
            <a:ext cx="3768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https://www.lionsclubs.org/de/start-our-global-causes/hunger</a:t>
            </a:r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Größtenteils mit </a:t>
            </a:r>
            <a:r>
              <a:rPr lang="de-DE" dirty="0" err="1"/>
              <a:t>Websiten</a:t>
            </a:r>
            <a:r>
              <a:rPr lang="de-DE" dirty="0"/>
              <a:t> und externer Planung</a:t>
            </a:r>
          </a:p>
          <a:p>
            <a:r>
              <a:rPr lang="de-DE" dirty="0"/>
              <a:t>Schwierig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zu bleiben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09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Web-App</a:t>
            </a:r>
          </a:p>
          <a:p>
            <a:r>
              <a:rPr lang="de-DE" dirty="0"/>
              <a:t>Plattform für Spender</a:t>
            </a:r>
          </a:p>
          <a:p>
            <a:r>
              <a:rPr lang="de-DE" dirty="0"/>
              <a:t>Informationen über Events / Projekte</a:t>
            </a:r>
          </a:p>
          <a:p>
            <a:r>
              <a:rPr lang="de-DE" dirty="0"/>
              <a:t>Raum schaffen für Planung</a:t>
            </a:r>
          </a:p>
          <a:p>
            <a:r>
              <a:rPr lang="de-DE" dirty="0"/>
              <a:t>Problemloses Spenden via Handy</a:t>
            </a:r>
          </a:p>
        </p:txBody>
      </p:sp>
    </p:spTree>
    <p:extLst>
      <p:ext uri="{BB962C8B-B14F-4D97-AF65-F5344CB8AC3E}">
        <p14:creationId xmlns:p14="http://schemas.microsoft.com/office/powerpoint/2010/main" val="220251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Content Placeholder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6BD548-D12F-DF51-BA6F-5935E425F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62" y="863600"/>
            <a:ext cx="2845152" cy="5121275"/>
          </a:xfrm>
        </p:spPr>
      </p:pic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73A888-C2A6-1280-428E-1CC2C98D5178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9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DABADFD-703B-A73C-C732-75BC1214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8" y="1459345"/>
            <a:ext cx="3416299" cy="39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81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FFFFFF"/>
      </a:lt1>
      <a:dk2>
        <a:srgbClr val="EBB700"/>
      </a:dk2>
      <a:lt2>
        <a:srgbClr val="EBB700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{61852470-C037-BB48-AFF1-D416A7EDF89A}tf10001124_mac</Template>
  <TotalTime>5</TotalTime>
  <Words>153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Frame</vt:lpstr>
      <vt:lpstr>Team Lions</vt:lpstr>
      <vt:lpstr>Gliederung</vt:lpstr>
      <vt:lpstr>Team</vt:lpstr>
      <vt:lpstr>Was ist der Lions Club?</vt:lpstr>
      <vt:lpstr>Was ist der Lions Club?</vt:lpstr>
      <vt:lpstr>Wie funktioniert der Lions Club?</vt:lpstr>
      <vt:lpstr>Unsere App</vt:lpstr>
      <vt:lpstr>Demo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Marc Wieland</cp:lastModifiedBy>
  <cp:revision>9</cp:revision>
  <dcterms:created xsi:type="dcterms:W3CDTF">2023-03-26T15:54:09Z</dcterms:created>
  <dcterms:modified xsi:type="dcterms:W3CDTF">2023-03-29T13:53:21Z</dcterms:modified>
</cp:coreProperties>
</file>